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57163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День первый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«День музыки»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Влияние музыки на психологическое состояние человека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 всех нас имеются любимые мелодии, зачастую ассоциирующиеся с определенным жизненным этапом. Влияние музыки на человека бесспорно, и замечено не одно столетие назад. Оказалось, что различные ритмы могут положительно сказаться на настроении, психике и здоровье. Далее вы узнаете и мы обсудим, как именно музыка влияет на человека и его самочувствие, и в чем ее главная польза.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Целительная сила музыки</a:t>
            </a:r>
            <a:endParaRPr lang="ru-RU" dirty="0"/>
          </a:p>
        </p:txBody>
      </p:sp>
      <p:pic>
        <p:nvPicPr>
          <p:cNvPr id="5" name="Содержимое 4" descr="df9a9869ce3a6dc05f8249f31335a7c2.jpeg"/>
          <p:cNvPicPr>
            <a:picLocks noGrp="1" noChangeAspect="1"/>
          </p:cNvPicPr>
          <p:nvPr>
            <p:ph idx="1"/>
          </p:nvPr>
        </p:nvPicPr>
        <p:blipFill>
          <a:blip r:embed="rId3"/>
          <a:srcRect l="2648" t="24623" r="3832" b="7506"/>
          <a:stretch>
            <a:fillRect/>
          </a:stretch>
        </p:blipFill>
        <p:spPr>
          <a:xfrm>
            <a:off x="1357290" y="1214422"/>
            <a:ext cx="7000924" cy="49292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Влияние классической музыки на психическое состояние человека.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Классическая музыка оказывает большое влияние на мозг человека. Когда Вам нужно что-либо запомнить и напрячь память, повысить максимально концентрацию внимания – с лёгкостью поможет непередаваемая музыка Моцарта и Гайдна, ведь музыка этих композиторов отличается ясностью, мелодичностью и прозрачностью. Классическая музыка повышает внимание, активность, улучшает нервы. Многие люди мучаются такой часто встречающейся проблемой как бессонница. Прежде чем глотать таблетки с успокоительным, попробуйте подремать под музыку Равеля, </a:t>
            </a:r>
            <a:r>
              <a:rPr lang="ru-RU" dirty="0" err="1" smtClean="0">
                <a:solidFill>
                  <a:srgbClr val="002060"/>
                </a:solidFill>
              </a:rPr>
              <a:t>Фавра</a:t>
            </a:r>
            <a:r>
              <a:rPr lang="ru-RU" dirty="0" smtClean="0">
                <a:solidFill>
                  <a:srgbClr val="002060"/>
                </a:solidFill>
              </a:rPr>
              <a:t> или Дебюсси. Их композиции, словно аккомпаниатор самых сладких сновидений, мелодичные, нежные и умиротворяющие.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Влияние </a:t>
            </a:r>
            <a:r>
              <a:rPr lang="ru-RU" sz="4000" dirty="0" smtClean="0">
                <a:solidFill>
                  <a:srgbClr val="002060"/>
                </a:solidFill>
              </a:rPr>
              <a:t>поп музыки на физическое состояние человека.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Поп- музыка плохо воздействует на человека. После прослушивания некоторых образцов  у испытуемых через некоторое время началось головокружение  и сильное боли в голове. Многие подростки считают , что любые жанры музыки никак не влияют на человека ,но это не так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702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573016"/>
            <a:ext cx="3548112" cy="328498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Музыкотерапия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292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Лечебное влияние музыки было отмечено с древнейших времен. В Древнем Египте с помощью пения хора лечили бессонницу, а в Древней Греции посредством звуков трубы избавляли от радикулита и расстройств нервной системы. Конфуций считал музыку эффективной для смягчения народных нравов. Современная же музыкотерапия стала развиваться во второй половине прошлого века. Она используется в коррекции эмоциональных отклонений и состояний (страха, тревоги, усталости).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Влияние музыки на физиологические процессы нашего организма стало предметом исследования ученых разных стран. Ими были сделаны открытия, на которых впоследствии и была основана музыкотерапия как дисциплина. Так, было подтверждено, что: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при восприятии музыки происходят изменения в центральной нервной системе;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прослушивание негромкой мелодичной музыки оказывает успокаивающее воздействие;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энергичная музыка с четким ритмом умеренной громкости дает тонизирующий эффект;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мажорная музыка быстрого темпа учащает пульс и увеличивает тонус мышц;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при прослушивании музыки происходит нормализация мозгового кровообращения;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музыка влияет на уровень различных гормонов в крови – например, может повысить содержание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эндорфина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музыка способна влиять на общую подвижность и координацию организма;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музыка изменяет восприятие времени;</a:t>
            </a: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музыка может улучшить память и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обучаемость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Учеными было доказано, что воздействие музыки зависит и от вкусов и предрасположенности самого слушателя. Мелодии, которые нам субъективно нравятся, способствуют нормализации артериального давления, в то время как нелюбимая музыка дает противоположный эффект (сужение сосудов, перебои сердечного ритма).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Влияние музыки на структуру воды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maxres3.jpg"/>
          <p:cNvPicPr>
            <a:picLocks noGrp="1" noChangeAspect="1"/>
          </p:cNvPicPr>
          <p:nvPr>
            <p:ph idx="1"/>
          </p:nvPr>
        </p:nvPicPr>
        <p:blipFill>
          <a:blip r:embed="rId3"/>
          <a:srcRect l="12710" t="18309" r="24252" b="10663"/>
          <a:stretch>
            <a:fillRect/>
          </a:stretch>
        </p:blipFill>
        <p:spPr>
          <a:xfrm>
            <a:off x="1571604" y="1214422"/>
            <a:ext cx="6715172" cy="50006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images-cbir/7802534/vV-WX_dOHsBvk_vRhF5XiA8977/o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8bcf8e0ee015538b0eeb1bf0a360fa71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0757" y="357166"/>
            <a:ext cx="7164647" cy="576899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474</Words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День первый «День музыки»</vt:lpstr>
      <vt:lpstr>Слайд 2</vt:lpstr>
      <vt:lpstr>Целительная сила музыки</vt:lpstr>
      <vt:lpstr>Слайд 4</vt:lpstr>
      <vt:lpstr> Влияние поп музыки на физическое состояние человека. </vt:lpstr>
      <vt:lpstr>Музыкотерапия</vt:lpstr>
      <vt:lpstr>Влияние музыки на структуру воды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первый «День музыки»</dc:title>
  <dc:creator>Asus</dc:creator>
  <cp:lastModifiedBy>Asus</cp:lastModifiedBy>
  <cp:revision>3</cp:revision>
  <dcterms:created xsi:type="dcterms:W3CDTF">2022-10-17T18:43:12Z</dcterms:created>
  <dcterms:modified xsi:type="dcterms:W3CDTF">2022-10-17T20:59:49Z</dcterms:modified>
</cp:coreProperties>
</file>